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56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9" autoAdjust="0"/>
    <p:restoredTop sz="94660"/>
  </p:normalViewPr>
  <p:slideViewPr>
    <p:cSldViewPr snapToGrid="0">
      <p:cViewPr>
        <p:scale>
          <a:sx n="49" d="100"/>
          <a:sy n="49" d="100"/>
        </p:scale>
        <p:origin x="45" y="8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8/18/2021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8/18/2021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rouplens.org/datasets/movielens/latest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0268" y="5999841"/>
            <a:ext cx="9144000" cy="721983"/>
          </a:xfrm>
        </p:spPr>
        <p:txBody>
          <a:bodyPr>
            <a:normAutofit/>
          </a:bodyPr>
          <a:lstStyle/>
          <a:p>
            <a:r>
              <a:rPr lang="en-US" dirty="0"/>
              <a:t>Presentation and Analysis/Analytics by Lauren Coats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0268" y="2563241"/>
            <a:ext cx="9144000" cy="3428998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solidFill>
                  <a:schemeClr val="tx1"/>
                </a:solidFill>
                <a:effectLst/>
                <a:latin typeface="-apple-system"/>
              </a:rPr>
              <a:t>Netflix</a:t>
            </a:r>
            <a:br>
              <a:rPr lang="en-US" b="1" i="0" dirty="0">
                <a:solidFill>
                  <a:schemeClr val="tx1"/>
                </a:solidFill>
                <a:effectLst/>
                <a:latin typeface="-apple-system"/>
              </a:rPr>
            </a:br>
            <a:r>
              <a:rPr lang="en-US" b="1" i="0" dirty="0">
                <a:solidFill>
                  <a:schemeClr val="tx1"/>
                </a:solidFill>
                <a:effectLst/>
                <a:latin typeface="-apple-system"/>
              </a:rPr>
              <a:t>Recommendation</a:t>
            </a:r>
            <a:br>
              <a:rPr lang="en-US" b="1" i="0" dirty="0">
                <a:solidFill>
                  <a:schemeClr val="tx1"/>
                </a:solidFill>
                <a:effectLst/>
                <a:latin typeface="-apple-system"/>
              </a:rPr>
            </a:br>
            <a:r>
              <a:rPr lang="en-US" b="1" i="0" dirty="0">
                <a:solidFill>
                  <a:schemeClr val="tx1"/>
                </a:solidFill>
                <a:effectLst/>
                <a:latin typeface="-apple-system"/>
              </a:rPr>
              <a:t>Proposal</a:t>
            </a:r>
            <a:br>
              <a:rPr lang="en-US" b="1" i="0" dirty="0">
                <a:solidFill>
                  <a:schemeClr val="tx1"/>
                </a:solidFill>
                <a:effectLst/>
                <a:latin typeface="-apple-system"/>
              </a:rPr>
            </a:b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7189D7-1768-46B1-9FE2-5920DAFD3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Business Problem </a:t>
            </a:r>
          </a:p>
          <a:p>
            <a:r>
              <a:rPr lang="en-US" dirty="0"/>
              <a:t>Methods 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Conclusion </a:t>
            </a:r>
          </a:p>
          <a:p>
            <a:r>
              <a:rPr lang="en-US" dirty="0"/>
              <a:t>Next Steps </a:t>
            </a:r>
          </a:p>
        </p:txBody>
      </p:sp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7189D7-1768-46B1-9FE2-5920DAFD3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recommendation system that will pull movies based on review. Include a survey to address cold start issue. Use data and intuition to suggest the best model.</a:t>
            </a:r>
          </a:p>
        </p:txBody>
      </p:sp>
    </p:spTree>
    <p:extLst>
      <p:ext uri="{BB962C8B-B14F-4D97-AF65-F5344CB8AC3E}">
        <p14:creationId xmlns:p14="http://schemas.microsoft.com/office/powerpoint/2010/main" val="1266617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Business Problem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7189D7-1768-46B1-9FE2-5920DAFD3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Someone accidently deleted Netflix recommendation system, give suggestion to their customers about other shows and movies they would like. They have hired a Data science consultant to suggest the best recommendation method. Data being used is from the </a:t>
            </a:r>
            <a:r>
              <a:rPr lang="en-US" dirty="0" err="1">
                <a:hlinkClick r:id="rId3"/>
              </a:rPr>
              <a:t>MovieLens</a:t>
            </a:r>
            <a:r>
              <a:rPr lang="en-US" dirty="0">
                <a:hlinkClick r:id="rId3"/>
              </a:rPr>
              <a:t> Latest Datasets</a:t>
            </a:r>
            <a:r>
              <a:rPr lang="en-US" dirty="0"/>
              <a:t>. The data set is over 27 million entries long. For the sake of time and available computing power only 100,000 entries will be used.</a:t>
            </a:r>
          </a:p>
        </p:txBody>
      </p:sp>
    </p:spTree>
    <p:extLst>
      <p:ext uri="{BB962C8B-B14F-4D97-AF65-F5344CB8AC3E}">
        <p14:creationId xmlns:p14="http://schemas.microsoft.com/office/powerpoint/2010/main" val="2882908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F09C85-89F9-4D90-9D60-CB6B8EA8A687}"/>
              </a:ext>
            </a:extLst>
          </p:cNvPr>
          <p:cNvSpPr txBox="1"/>
          <p:nvPr/>
        </p:nvSpPr>
        <p:spPr>
          <a:xfrm>
            <a:off x="1461580" y="1904708"/>
            <a:ext cx="546451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dirty="0"/>
              <a:t>SVD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dirty="0"/>
              <a:t>KNN With Means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dirty="0"/>
              <a:t>KNN Basic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dirty="0"/>
              <a:t>KNN Baseline</a:t>
            </a:r>
          </a:p>
        </p:txBody>
      </p:sp>
    </p:spTree>
    <p:extLst>
      <p:ext uri="{BB962C8B-B14F-4D97-AF65-F5344CB8AC3E}">
        <p14:creationId xmlns:p14="http://schemas.microsoft.com/office/powerpoint/2010/main" val="1394257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Results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4684602-F9E2-4064-B691-62D368E162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6725167"/>
              </p:ext>
            </p:extLst>
          </p:nvPr>
        </p:nvGraphicFramePr>
        <p:xfrm>
          <a:off x="936286" y="1758782"/>
          <a:ext cx="10319427" cy="4535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8299">
                  <a:extLst>
                    <a:ext uri="{9D8B030D-6E8A-4147-A177-3AD203B41FA5}">
                      <a16:colId xmlns:a16="http://schemas.microsoft.com/office/drawing/2014/main" val="211622044"/>
                    </a:ext>
                  </a:extLst>
                </a:gridCol>
                <a:gridCol w="2221684">
                  <a:extLst>
                    <a:ext uri="{9D8B030D-6E8A-4147-A177-3AD203B41FA5}">
                      <a16:colId xmlns:a16="http://schemas.microsoft.com/office/drawing/2014/main" val="3033836885"/>
                    </a:ext>
                  </a:extLst>
                </a:gridCol>
                <a:gridCol w="2479216">
                  <a:extLst>
                    <a:ext uri="{9D8B030D-6E8A-4147-A177-3AD203B41FA5}">
                      <a16:colId xmlns:a16="http://schemas.microsoft.com/office/drawing/2014/main" val="2713875880"/>
                    </a:ext>
                  </a:extLst>
                </a:gridCol>
                <a:gridCol w="2820228">
                  <a:extLst>
                    <a:ext uri="{9D8B030D-6E8A-4147-A177-3AD203B41FA5}">
                      <a16:colId xmlns:a16="http://schemas.microsoft.com/office/drawing/2014/main" val="4003092601"/>
                    </a:ext>
                  </a:extLst>
                </a:gridCol>
              </a:tblGrid>
              <a:tr h="909495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RMsE</a:t>
                      </a:r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(AVG)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Fit Time(AVG)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Test Time (AVG)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20469"/>
                  </a:ext>
                </a:extLst>
              </a:tr>
              <a:tr h="909495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SVD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.8876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.82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.23 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066198"/>
                  </a:ext>
                </a:extLst>
              </a:tr>
              <a:tr h="909495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KNN Basic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.9520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.11 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1.68 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386328"/>
                  </a:ext>
                </a:extLst>
              </a:tr>
              <a:tr h="909495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KNN Baseline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.8724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.24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2.24 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981539"/>
                  </a:ext>
                </a:extLst>
              </a:tr>
              <a:tr h="897036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KNN with Means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.9007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.14 seconds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dobe Heiti Std R" panose="020B0400000000000000" pitchFamily="34" charset="-128"/>
                          <a:ea typeface="Adobe Heiti Std R" panose="020B0400000000000000" pitchFamily="34" charset="-128"/>
                        </a:rPr>
                        <a:t>2.28 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59138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8649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7189D7-1768-46B1-9FE2-5920DAFD3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the models performed well with KNN Basic performing the best based on RSME(AVG). For this recommendation system SVD will be chosen to because of the low set time.</a:t>
            </a:r>
          </a:p>
        </p:txBody>
      </p:sp>
    </p:spTree>
    <p:extLst>
      <p:ext uri="{BB962C8B-B14F-4D97-AF65-F5344CB8AC3E}">
        <p14:creationId xmlns:p14="http://schemas.microsoft.com/office/powerpoint/2010/main" val="1268859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Next Steps 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7189D7-1768-46B1-9FE2-5920DAFD3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Test the models on the full data set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Reduce the interval of stars from .5 to 1 to if </a:t>
            </a:r>
            <a:r>
              <a:rPr lang="en-US" dirty="0" err="1"/>
              <a:t>tere</a:t>
            </a:r>
            <a:r>
              <a:rPr lang="en-US" dirty="0"/>
              <a:t> will be an decrease test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See if we can use this code to expand in to other area, </a:t>
            </a:r>
            <a:r>
              <a:rPr lang="en-US" dirty="0" err="1"/>
              <a:t>ie</a:t>
            </a:r>
            <a:r>
              <a:rPr lang="en-US" dirty="0"/>
              <a:t> products, music, </a:t>
            </a:r>
            <a:r>
              <a:rPr lang="en-US" dirty="0" err="1"/>
              <a:t>ect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56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332" y="4303138"/>
            <a:ext cx="3169596" cy="1160767"/>
          </a:xfrm>
        </p:spPr>
        <p:txBody>
          <a:bodyPr>
            <a:normAutofit/>
          </a:bodyPr>
          <a:lstStyle/>
          <a:p>
            <a:r>
              <a:rPr lang="en-US" dirty="0"/>
              <a:t>Thank You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7189D7-1768-46B1-9FE2-5920DAFD3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332" y="5306438"/>
            <a:ext cx="4976000" cy="1160766"/>
          </a:xfrm>
        </p:spPr>
        <p:txBody>
          <a:bodyPr/>
          <a:lstStyle/>
          <a:p>
            <a:pPr marL="0" indent="0" algn="l">
              <a:buNone/>
            </a:pPr>
            <a:r>
              <a:rPr lang="en-US" dirty="0"/>
              <a:t>Email: laurencoats@ymail.com</a:t>
            </a:r>
          </a:p>
          <a:p>
            <a:pPr marL="0" indent="0" algn="l">
              <a:buNone/>
            </a:pPr>
            <a:r>
              <a:rPr lang="en-US" dirty="0"/>
              <a:t>GitHub: github.com/</a:t>
            </a:r>
            <a:r>
              <a:rPr lang="en-US" dirty="0" err="1"/>
              <a:t>laurencoats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49710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7511</TotalTime>
  <Words>289</Words>
  <Application>Microsoft Office PowerPoint</Application>
  <PresentationFormat>Widescreen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Adobe Heiti Std R</vt:lpstr>
      <vt:lpstr>-apple-system</vt:lpstr>
      <vt:lpstr>Arial</vt:lpstr>
      <vt:lpstr>Calibri</vt:lpstr>
      <vt:lpstr>Corbel</vt:lpstr>
      <vt:lpstr>Depth</vt:lpstr>
      <vt:lpstr>Netflix Recommendation Proposal </vt:lpstr>
      <vt:lpstr>Outline</vt:lpstr>
      <vt:lpstr>Overview</vt:lpstr>
      <vt:lpstr>Business Problem </vt:lpstr>
      <vt:lpstr>Methods</vt:lpstr>
      <vt:lpstr>Results </vt:lpstr>
      <vt:lpstr>Conclusion</vt:lpstr>
      <vt:lpstr>Next Steps  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Netflix Recommendation Proposal </dc:title>
  <dc:creator>Lauren Coats`</dc:creator>
  <cp:lastModifiedBy>Lauren Coats`</cp:lastModifiedBy>
  <cp:revision>2</cp:revision>
  <dcterms:created xsi:type="dcterms:W3CDTF">2021-08-08T21:35:15Z</dcterms:created>
  <dcterms:modified xsi:type="dcterms:W3CDTF">2021-08-19T01:12:09Z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